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2" r:id="rId3"/>
    <p:sldId id="363" r:id="rId4"/>
    <p:sldId id="362" r:id="rId5"/>
    <p:sldId id="355" r:id="rId6"/>
    <p:sldId id="364" r:id="rId7"/>
    <p:sldId id="365" r:id="rId8"/>
    <p:sldId id="298" r:id="rId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596" autoAdjust="0"/>
  </p:normalViewPr>
  <p:slideViewPr>
    <p:cSldViewPr>
      <p:cViewPr varScale="1">
        <p:scale>
          <a:sx n="81" d="100"/>
          <a:sy n="81" d="100"/>
        </p:scale>
        <p:origin x="15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75816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69378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04623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4847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38595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58399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8</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2400" dirty="0">
                <a:solidFill>
                  <a:srgbClr val="000000"/>
                </a:solidFill>
                <a:latin typeface="Calibri" panose="020F0502020204030204" pitchFamily="34" charset="0"/>
                <a:cs typeface="Calibri" panose="020F0502020204030204" pitchFamily="34" charset="0"/>
              </a:rPr>
              <a:t>4.5. ÇIKTI ALMA</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4.5.1. </a:t>
            </a:r>
            <a:r>
              <a:rPr lang="tr-TR" sz="2400" dirty="0" err="1">
                <a:solidFill>
                  <a:srgbClr val="000000"/>
                </a:solidFill>
                <a:latin typeface="Calibri" panose="020F0502020204030204" pitchFamily="34" charset="0"/>
                <a:cs typeface="Calibri" panose="020F0502020204030204" pitchFamily="34" charset="0"/>
              </a:rPr>
              <a:t>Print</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4.5.2. </a:t>
            </a:r>
            <a:r>
              <a:rPr lang="tr-TR" sz="2400" dirty="0" err="1">
                <a:solidFill>
                  <a:srgbClr val="000000"/>
                </a:solidFill>
                <a:latin typeface="Calibri" panose="020F0502020204030204" pitchFamily="34" charset="0"/>
                <a:cs typeface="Calibri" panose="020F0502020204030204" pitchFamily="34" charset="0"/>
              </a:rPr>
              <a:t>Capture</a:t>
            </a:r>
            <a:r>
              <a:rPr lang="tr-TR" sz="2400" dirty="0">
                <a:solidFill>
                  <a:srgbClr val="000000"/>
                </a:solidFill>
                <a:latin typeface="Calibri" panose="020F0502020204030204" pitchFamily="34" charset="0"/>
                <a:cs typeface="Calibri" panose="020F0502020204030204" pitchFamily="34" charset="0"/>
              </a:rPr>
              <a:t> Image (Ekran Görüntüsü Yakalama)</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4.5.3. </a:t>
            </a:r>
            <a:r>
              <a:rPr lang="tr-TR" sz="2400" dirty="0" err="1">
                <a:solidFill>
                  <a:srgbClr val="000000"/>
                </a:solidFill>
                <a:latin typeface="Calibri" panose="020F0502020204030204" pitchFamily="34" charset="0"/>
                <a:cs typeface="Calibri" panose="020F0502020204030204" pitchFamily="34" charset="0"/>
              </a:rPr>
              <a:t>Export</a:t>
            </a:r>
            <a:endParaRPr lang="tr-TR" sz="2400"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TEKNİK RESMİNİ ALMA</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18.Hafta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2585323"/>
          </a:xfrm>
          <a:prstGeom prst="rect">
            <a:avLst/>
          </a:prstGeom>
          <a:noFill/>
        </p:spPr>
        <p:txBody>
          <a:bodyPr wrap="square">
            <a:spAutoFit/>
          </a:bodyPr>
          <a:lstStyle/>
          <a:p>
            <a:pPr marL="273050" indent="-273050" algn="l"/>
            <a:r>
              <a:rPr lang="es-ES" sz="1800" b="1" u="sng" dirty="0"/>
              <a:t>4.5. ÇIKTI ALMA</a:t>
            </a:r>
            <a:endParaRPr lang="tr-TR" sz="1800" b="1" u="sng" dirty="0"/>
          </a:p>
          <a:p>
            <a:pPr indent="273050" algn="l"/>
            <a:r>
              <a:rPr lang="tr-TR" sz="1400" dirty="0"/>
              <a:t>Program bünyesinde üç farklı şekilde çıktı alma yöntemi bulunmaktadır. </a:t>
            </a:r>
          </a:p>
          <a:p>
            <a:pPr indent="273050" algn="l"/>
            <a:r>
              <a:rPr lang="tr-TR" sz="1400" b="1" u="sng" dirty="0"/>
              <a:t>Bunlar; </a:t>
            </a:r>
          </a:p>
          <a:p>
            <a:pPr indent="273050" algn="l"/>
            <a:r>
              <a:rPr lang="tr-TR" sz="1400" dirty="0"/>
              <a:t>Printer yardımı ile kâğıda çıktı almak, </a:t>
            </a:r>
          </a:p>
          <a:p>
            <a:pPr indent="273050" algn="l"/>
            <a:r>
              <a:rPr lang="tr-TR" sz="1400" dirty="0"/>
              <a:t>Ekran görüntüsünün resim formatında kaydedilmesi </a:t>
            </a:r>
          </a:p>
          <a:p>
            <a:pPr indent="273050" algn="l"/>
            <a:r>
              <a:rPr lang="tr-TR" sz="1400" dirty="0" err="1"/>
              <a:t>Ddijital</a:t>
            </a:r>
            <a:r>
              <a:rPr lang="tr-TR" sz="1400" dirty="0"/>
              <a:t> hafızaya kaydederek çıktı almaktır</a:t>
            </a:r>
          </a:p>
          <a:p>
            <a:pPr indent="273050" algn="l"/>
            <a:endParaRPr lang="tr-TR" sz="1400" b="1" u="sng" dirty="0"/>
          </a:p>
          <a:p>
            <a:pPr indent="273050" algn="l"/>
            <a:r>
              <a:rPr lang="tr-TR" sz="1800" b="1" u="sng" dirty="0"/>
              <a:t>4.5.1. </a:t>
            </a:r>
            <a:r>
              <a:rPr lang="tr-TR" sz="1800" b="1" u="sng" dirty="0" err="1"/>
              <a:t>Print</a:t>
            </a:r>
            <a:endParaRPr lang="tr-TR" sz="1800" b="1" u="sng" dirty="0"/>
          </a:p>
          <a:p>
            <a:pPr indent="273050" algn="l"/>
            <a:r>
              <a:rPr lang="tr-TR" sz="1400" dirty="0"/>
              <a:t>Komut sadece teknik resim sayfası (</a:t>
            </a:r>
            <a:r>
              <a:rPr lang="tr-TR" sz="1400" dirty="0" err="1"/>
              <a:t>Drawing</a:t>
            </a:r>
            <a:r>
              <a:rPr lang="tr-TR" sz="1400" dirty="0"/>
              <a:t>) ortamında görüntülenir  Seçim yapıldıktan sonra Görsel pencere açılır. Buradan yazdırma aracı ve yazdırılacak sayfalar seçilip </a:t>
            </a:r>
            <a:r>
              <a:rPr lang="tr-TR" sz="1400" dirty="0" err="1"/>
              <a:t>Print</a:t>
            </a:r>
            <a:r>
              <a:rPr lang="tr-TR" sz="1400" dirty="0"/>
              <a:t> butonuna farenin sol tuşu ile basılır.</a:t>
            </a:r>
            <a:endParaRPr lang="tr-TR" sz="1400"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CD5650C8-2217-0D1E-37A4-C6035EA459F2}"/>
              </a:ext>
            </a:extLst>
          </p:cNvPr>
          <p:cNvPicPr>
            <a:picLocks noChangeAspect="1"/>
          </p:cNvPicPr>
          <p:nvPr/>
        </p:nvPicPr>
        <p:blipFill rotWithShape="1">
          <a:blip r:embed="rId4"/>
          <a:srcRect l="34250" t="45800" r="50021" b="21204"/>
          <a:stretch/>
        </p:blipFill>
        <p:spPr>
          <a:xfrm>
            <a:off x="2915816" y="3933056"/>
            <a:ext cx="2448272" cy="2889124"/>
          </a:xfrm>
          <a:prstGeom prst="rect">
            <a:avLst/>
          </a:prstGeom>
        </p:spPr>
      </p:pic>
    </p:spTree>
    <p:extLst>
      <p:ext uri="{BB962C8B-B14F-4D97-AF65-F5344CB8AC3E}">
        <p14:creationId xmlns:p14="http://schemas.microsoft.com/office/powerpoint/2010/main" val="423532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8" name="Resim 7">
            <a:extLst>
              <a:ext uri="{FF2B5EF4-FFF2-40B4-BE49-F238E27FC236}">
                <a16:creationId xmlns:a16="http://schemas.microsoft.com/office/drawing/2014/main" id="{0A3E5579-8931-D891-8062-EE93279B5873}"/>
              </a:ext>
            </a:extLst>
          </p:cNvPr>
          <p:cNvPicPr>
            <a:picLocks noChangeAspect="1"/>
          </p:cNvPicPr>
          <p:nvPr/>
        </p:nvPicPr>
        <p:blipFill rotWithShape="1">
          <a:blip r:embed="rId4"/>
          <a:srcRect l="29525" t="8197" r="24013" b="9401"/>
          <a:stretch/>
        </p:blipFill>
        <p:spPr>
          <a:xfrm>
            <a:off x="1619672" y="1248652"/>
            <a:ext cx="5616624" cy="5603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514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1231106"/>
          </a:xfrm>
          <a:prstGeom prst="rect">
            <a:avLst/>
          </a:prstGeom>
          <a:noFill/>
        </p:spPr>
        <p:txBody>
          <a:bodyPr wrap="square">
            <a:spAutoFit/>
          </a:bodyPr>
          <a:lstStyle/>
          <a:p>
            <a:pPr marL="273050" indent="-273050" algn="l"/>
            <a:r>
              <a:rPr lang="fr-FR" sz="1800" b="1" u="sng" dirty="0"/>
              <a:t>4.5.2. Capture Image (</a:t>
            </a:r>
            <a:r>
              <a:rPr lang="fr-FR" sz="1800" b="1" u="sng" dirty="0" err="1"/>
              <a:t>Ekran</a:t>
            </a:r>
            <a:r>
              <a:rPr lang="fr-FR" sz="1800" b="1" u="sng" dirty="0"/>
              <a:t> </a:t>
            </a:r>
            <a:r>
              <a:rPr lang="fr-FR" sz="1800" b="1" u="sng" dirty="0" err="1"/>
              <a:t>Görüntüsü</a:t>
            </a:r>
            <a:r>
              <a:rPr lang="fr-FR" sz="1800" b="1" u="sng" dirty="0"/>
              <a:t> </a:t>
            </a:r>
            <a:r>
              <a:rPr lang="fr-FR" sz="1800" b="1" u="sng" dirty="0" err="1"/>
              <a:t>Yakalama</a:t>
            </a:r>
            <a:r>
              <a:rPr lang="tr-TR" sz="1800" b="1" u="sng" dirty="0"/>
              <a:t>)</a:t>
            </a:r>
            <a:r>
              <a:rPr lang="tr-TR" sz="1400" dirty="0"/>
              <a:t>	</a:t>
            </a:r>
          </a:p>
          <a:p>
            <a:pPr indent="447675" algn="l"/>
            <a:r>
              <a:rPr lang="tr-TR" sz="1400" dirty="0"/>
              <a:t>Desing, </a:t>
            </a:r>
            <a:r>
              <a:rPr lang="tr-TR" sz="1400" dirty="0" err="1"/>
              <a:t>Render</a:t>
            </a:r>
            <a:r>
              <a:rPr lang="tr-TR" sz="1400" dirty="0"/>
              <a:t>, </a:t>
            </a:r>
            <a:r>
              <a:rPr lang="tr-TR" sz="1400" dirty="0" err="1"/>
              <a:t>Simulation</a:t>
            </a:r>
            <a:r>
              <a:rPr lang="tr-TR" sz="1400" dirty="0"/>
              <a:t> ve </a:t>
            </a:r>
            <a:r>
              <a:rPr lang="tr-TR" sz="1400" dirty="0" err="1"/>
              <a:t>Animation</a:t>
            </a:r>
            <a:r>
              <a:rPr lang="tr-TR" sz="1400" dirty="0"/>
              <a:t> çalışma modlarında File menüsü altında beliren bu komut ekranda bulunanları resim formatında kaydeder. Komut seçildikten sonra ilgili diyalog kutusu gelir. Gerekli ayarlar yapıldıktan sonra OK tuşuna basılır. Ardından gelen diyalog kutusu ile resim formatının türü ve konumu (bulut ortamında ya da dijital hafızada) belirlenip kaydedilir..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5" name="Resim 4">
            <a:extLst>
              <a:ext uri="{FF2B5EF4-FFF2-40B4-BE49-F238E27FC236}">
                <a16:creationId xmlns:a16="http://schemas.microsoft.com/office/drawing/2014/main" id="{1138A0E6-B6BC-545C-3DBE-213A266ED457}"/>
              </a:ext>
            </a:extLst>
          </p:cNvPr>
          <p:cNvPicPr>
            <a:picLocks noChangeAspect="1"/>
          </p:cNvPicPr>
          <p:nvPr/>
        </p:nvPicPr>
        <p:blipFill rotWithShape="1">
          <a:blip r:embed="rId4"/>
          <a:srcRect r="59450" b="40200"/>
          <a:stretch/>
        </p:blipFill>
        <p:spPr>
          <a:xfrm>
            <a:off x="1907704" y="2762193"/>
            <a:ext cx="4536504" cy="3763152"/>
          </a:xfrm>
          <a:prstGeom prst="rect">
            <a:avLst/>
          </a:prstGeom>
        </p:spPr>
      </p:pic>
    </p:spTree>
    <p:extLst>
      <p:ext uri="{BB962C8B-B14F-4D97-AF65-F5344CB8AC3E}">
        <p14:creationId xmlns:p14="http://schemas.microsoft.com/office/powerpoint/2010/main" val="190507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5" name="Resim 4">
            <a:extLst>
              <a:ext uri="{FF2B5EF4-FFF2-40B4-BE49-F238E27FC236}">
                <a16:creationId xmlns:a16="http://schemas.microsoft.com/office/drawing/2014/main" id="{D9869020-9FD4-437A-F8C5-4567415A789A}"/>
              </a:ext>
            </a:extLst>
          </p:cNvPr>
          <p:cNvPicPr>
            <a:picLocks noChangeAspect="1"/>
          </p:cNvPicPr>
          <p:nvPr/>
        </p:nvPicPr>
        <p:blipFill rotWithShape="1">
          <a:blip r:embed="rId4"/>
          <a:srcRect l="35038" t="47200" r="23225" b="30400"/>
          <a:stretch/>
        </p:blipFill>
        <p:spPr>
          <a:xfrm>
            <a:off x="1043608" y="2636912"/>
            <a:ext cx="7632848" cy="2304256"/>
          </a:xfrm>
          <a:prstGeom prst="rect">
            <a:avLst/>
          </a:prstGeom>
        </p:spPr>
      </p:pic>
    </p:spTree>
    <p:extLst>
      <p:ext uri="{BB962C8B-B14F-4D97-AF65-F5344CB8AC3E}">
        <p14:creationId xmlns:p14="http://schemas.microsoft.com/office/powerpoint/2010/main" val="147280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4678204"/>
          </a:xfrm>
          <a:prstGeom prst="rect">
            <a:avLst/>
          </a:prstGeom>
          <a:noFill/>
        </p:spPr>
        <p:txBody>
          <a:bodyPr wrap="square">
            <a:spAutoFit/>
          </a:bodyPr>
          <a:lstStyle/>
          <a:p>
            <a:pPr marL="273050" indent="-273050" algn="l"/>
            <a:r>
              <a:rPr lang="fr-FR" sz="1800" b="1" u="sng" dirty="0"/>
              <a:t>4.5.3. Export</a:t>
            </a:r>
            <a:r>
              <a:rPr lang="tr-TR" sz="1400" dirty="0"/>
              <a:t>	</a:t>
            </a:r>
          </a:p>
          <a:p>
            <a:pPr indent="447675" algn="l"/>
            <a:r>
              <a:rPr lang="tr-TR" sz="1400" dirty="0"/>
              <a:t>Teknik resim sayfası araç çubuğunun en sağında bulunan komut altında dört farklı formatta dışa aktarma seçeneği bulunur</a:t>
            </a:r>
          </a:p>
          <a:p>
            <a:pPr indent="447675" algn="l"/>
            <a:endParaRPr lang="tr-TR" sz="1400" b="1" u="sng" dirty="0"/>
          </a:p>
          <a:p>
            <a:pPr indent="447675" algn="l"/>
            <a:endParaRPr lang="tr-TR" sz="1400" b="1" u="sng" dirty="0"/>
          </a:p>
          <a:p>
            <a:pPr indent="447675" algn="l"/>
            <a:endParaRPr lang="tr-TR" sz="1400" b="1" u="sng" dirty="0"/>
          </a:p>
          <a:p>
            <a:pPr indent="447675" algn="l"/>
            <a:endParaRPr lang="tr-TR" sz="1400" b="1" u="sng" dirty="0"/>
          </a:p>
          <a:p>
            <a:pPr indent="447675" algn="l"/>
            <a:endParaRPr lang="tr-TR" sz="1400" b="1" u="sng" dirty="0"/>
          </a:p>
          <a:p>
            <a:pPr indent="447675" algn="l"/>
            <a:endParaRPr lang="tr-TR" sz="1400" b="1" u="sng" dirty="0"/>
          </a:p>
          <a:p>
            <a:pPr indent="447675" algn="l"/>
            <a:endParaRPr lang="tr-TR" sz="1400" b="1" u="sng" dirty="0"/>
          </a:p>
          <a:p>
            <a:pPr indent="447675" algn="l"/>
            <a:endParaRPr lang="tr-TR" sz="1400" b="1" u="sng" dirty="0"/>
          </a:p>
          <a:p>
            <a:pPr indent="447675" algn="l"/>
            <a:endParaRPr lang="tr-TR" sz="1400" b="1" u="sng" dirty="0"/>
          </a:p>
          <a:p>
            <a:pPr indent="447675" algn="l"/>
            <a:endParaRPr lang="tr-TR" sz="1400" dirty="0"/>
          </a:p>
          <a:p>
            <a:pPr marL="273050" indent="-185738" algn="l"/>
            <a:r>
              <a:rPr lang="tr-TR" sz="1400" b="1" dirty="0"/>
              <a:t>• </a:t>
            </a:r>
            <a:r>
              <a:rPr lang="tr-TR" sz="1400" b="1" dirty="0" err="1"/>
              <a:t>Export</a:t>
            </a:r>
            <a:r>
              <a:rPr lang="tr-TR" sz="1400" b="1" dirty="0"/>
              <a:t> PDF: </a:t>
            </a:r>
            <a:r>
              <a:rPr lang="tr-TR" sz="1400" dirty="0"/>
              <a:t>Teknik resim sayfasını dijital olarak paylaşabilmek en yaygın dosya uzantısı olan PDF formatında dışa aktarır.</a:t>
            </a:r>
          </a:p>
          <a:p>
            <a:pPr marL="273050" indent="-185738" algn="l"/>
            <a:r>
              <a:rPr lang="tr-TR" sz="1400" b="1" dirty="0"/>
              <a:t>• </a:t>
            </a:r>
            <a:r>
              <a:rPr lang="tr-TR" sz="1400" b="1" dirty="0" err="1"/>
              <a:t>Export</a:t>
            </a:r>
            <a:r>
              <a:rPr lang="tr-TR" sz="1400" b="1" dirty="0"/>
              <a:t> DWG: </a:t>
            </a:r>
            <a:r>
              <a:rPr lang="tr-TR" sz="1400" dirty="0"/>
              <a:t>Teknik resim sayfasında bulunan iki boyutlu çizimleri vektörel, üç boyutlu çizimleri resim olmak kaydı ile DWG formatında dışa aktarır.</a:t>
            </a:r>
          </a:p>
          <a:p>
            <a:pPr marL="273050" indent="-185738" algn="l"/>
            <a:r>
              <a:rPr lang="tr-TR" sz="1400" b="1" dirty="0"/>
              <a:t>• </a:t>
            </a:r>
            <a:r>
              <a:rPr lang="tr-TR" sz="1400" b="1" dirty="0" err="1"/>
              <a:t>Export</a:t>
            </a:r>
            <a:r>
              <a:rPr lang="tr-TR" sz="1400" b="1" dirty="0"/>
              <a:t> </a:t>
            </a:r>
            <a:r>
              <a:rPr lang="tr-TR" sz="1400" b="1" dirty="0" err="1"/>
              <a:t>Sheet</a:t>
            </a:r>
            <a:r>
              <a:rPr lang="tr-TR" sz="1400" b="1" dirty="0"/>
              <a:t> as DXF</a:t>
            </a:r>
            <a:r>
              <a:rPr lang="tr-TR" sz="1400" dirty="0"/>
              <a:t>: Teknik resim dosyası içinde bulunan bütün sayfaları iki boyutlu olarak DXF formatında dışa aktarır.</a:t>
            </a:r>
          </a:p>
          <a:p>
            <a:pPr marL="273050" indent="-185738" algn="l"/>
            <a:r>
              <a:rPr lang="tr-TR" sz="1400" b="1" dirty="0"/>
              <a:t>• </a:t>
            </a:r>
            <a:r>
              <a:rPr lang="tr-TR" sz="1400" b="1" dirty="0" err="1"/>
              <a:t>Export</a:t>
            </a:r>
            <a:r>
              <a:rPr lang="tr-TR" sz="1400" b="1" dirty="0"/>
              <a:t> CSV: </a:t>
            </a:r>
            <a:r>
              <a:rPr lang="tr-TR" sz="1400" dirty="0"/>
              <a:t>Teknik resim sayfasında bulunan tablolarını EXCEL dosyasında kullanılmak üzere dışa aktarır.</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2AF6EF4F-6C03-C5BB-6CDC-E73ADF718FD7}"/>
              </a:ext>
            </a:extLst>
          </p:cNvPr>
          <p:cNvPicPr>
            <a:picLocks noChangeAspect="1"/>
          </p:cNvPicPr>
          <p:nvPr/>
        </p:nvPicPr>
        <p:blipFill rotWithShape="1">
          <a:blip r:embed="rId4"/>
          <a:srcRect l="62600" t="31800" r="20075" b="52642"/>
          <a:stretch/>
        </p:blipFill>
        <p:spPr>
          <a:xfrm>
            <a:off x="2900579" y="2229359"/>
            <a:ext cx="3802316" cy="1920674"/>
          </a:xfrm>
          <a:prstGeom prst="rect">
            <a:avLst/>
          </a:prstGeom>
        </p:spPr>
      </p:pic>
    </p:spTree>
    <p:extLst>
      <p:ext uri="{BB962C8B-B14F-4D97-AF65-F5344CB8AC3E}">
        <p14:creationId xmlns:p14="http://schemas.microsoft.com/office/powerpoint/2010/main" val="30246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FD066D6A-C7FD-8B01-E8F8-52050E137B43}"/>
              </a:ext>
            </a:extLst>
          </p:cNvPr>
          <p:cNvPicPr>
            <a:picLocks noChangeAspect="1"/>
          </p:cNvPicPr>
          <p:nvPr/>
        </p:nvPicPr>
        <p:blipFill rotWithShape="1">
          <a:blip r:embed="rId4"/>
          <a:srcRect l="33463" t="47200" r="24800" b="27601"/>
          <a:stretch/>
        </p:blipFill>
        <p:spPr>
          <a:xfrm>
            <a:off x="992476" y="2492896"/>
            <a:ext cx="7420824" cy="2520280"/>
          </a:xfrm>
          <a:prstGeom prst="rect">
            <a:avLst/>
          </a:prstGeom>
        </p:spPr>
      </p:pic>
    </p:spTree>
    <p:extLst>
      <p:ext uri="{BB962C8B-B14F-4D97-AF65-F5344CB8AC3E}">
        <p14:creationId xmlns:p14="http://schemas.microsoft.com/office/powerpoint/2010/main" val="412568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10114</TotalTime>
  <Words>314</Words>
  <Application>Microsoft Office PowerPoint</Application>
  <PresentationFormat>Ekran Gösterisi (4:3)</PresentationFormat>
  <Paragraphs>47</Paragraphs>
  <Slides>8</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Microsoft Sans Serif</vt:lpstr>
      <vt:lpstr>powerpoint-template-24</vt:lpstr>
      <vt:lpstr>4.5. ÇIKTI ALMA 4.5.1. Print 4.5.2. Capture Image (Ekran Görüntüsü Yakalama) 4.5.3. Export</vt:lpstr>
      <vt:lpstr>KATILARIN TEKNİK RESMİNİ ALMA</vt:lpstr>
      <vt:lpstr>KATILARIN TEKNİK RESMİNİ ALMA</vt:lpstr>
      <vt:lpstr>KATILARIN TEKNİK RESMİNİ ALMA</vt:lpstr>
      <vt:lpstr>KATILARIN TEKNİK RESMİNİ ALMA</vt:lpstr>
      <vt:lpstr>KATILARIN TEKNİK RESMİNİ ALMA</vt:lpstr>
      <vt:lpstr>KATILARIN TEKNİK RESMİNİ ALMA</vt:lpstr>
      <vt:lpstr>KATILARIN TEKNİK RESMİNİ ALMA</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103</cp:revision>
  <dcterms:created xsi:type="dcterms:W3CDTF">2021-12-22T17:52:59Z</dcterms:created>
  <dcterms:modified xsi:type="dcterms:W3CDTF">2024-12-07T22:47:39Z</dcterms:modified>
</cp:coreProperties>
</file>